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9"/>
  </p:normalViewPr>
  <p:slideViewPr>
    <p:cSldViewPr snapToGrid="0">
      <p:cViewPr varScale="1">
        <p:scale>
          <a:sx n="105" d="100"/>
          <a:sy n="105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A6C31-177D-FB4D-8CA5-EB5E312728FA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CF37F-3A61-2F47-A1B5-E241DFDC4BE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873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2CF37F-3A61-2F47-A1B5-E241DFDC4BE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629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374D18-E70E-40B0-8EC8-77D9B997C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D7F59A1-68BB-96FF-A050-3E6490401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DA3BEFC-5992-EC3C-E6A4-28FDAB5CC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394DE96-6C80-623C-D2BE-2596807E8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426B699-6133-21BE-1A3F-23CABA966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807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F8362B-F24C-3E88-BDB7-62825152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DAA4786-45F3-341B-170F-0A790C8D1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14D26C-4677-FE4C-B011-942E1A9BF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08ACD9-4BB5-9B57-8FEB-3491AAA2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495EDA-D0C1-D8F3-B1FA-B01615BF6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1239533-D49A-D8EC-B631-690314195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88FD2BF-9E17-1003-DA88-09D3565F2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B09899A-34D3-8FCE-C41E-2962C7FBB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627B54-17F4-5424-FB68-E24689E41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98D736-90B0-9E69-E5BF-4EE180326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16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F6E845-D392-7449-04EC-2928EC4AF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C134D6-97AC-DD27-926B-978EED93D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F85FEC-2A47-408A-626A-632C1FB3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581D05-4AF8-9295-2143-DCE3CD75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3DDA006-8076-2F34-DC97-3EDF8CAC9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09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80B355-6A12-DEFF-71C0-96484FA5A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1480462-D4FE-BB4E-67C9-54833817A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4E9D77-FAB0-6C66-C133-D12409514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D7C5508-8DA4-7417-D760-2038B2BDE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7970FA-B328-42AD-2A4C-2D7CB5B38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6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2AD351-6EA2-47BF-7AC7-C8D4D4E8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52EBD7-0D13-284D-BE09-C73547DA77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F43C83C-6CB5-ECC8-7127-93A8C5E5CD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7F9424C-30D8-449B-9DEE-BF62EBA55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832774B-7DC9-0EC2-E647-F4848547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9036059-E058-CBD5-E01C-7DB93D9BB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154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AB3ED5-BDCF-0308-1BED-8C935E34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24F1955-6CB0-CFCE-EC6E-F984093C1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EE6CC1D-697F-86A7-B8A3-C84F957DE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C4156BC-B787-9F2E-8BD7-9C508DD969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FB8CA75-87A2-EDC2-07EF-19217D1848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496F382-CB1C-7B6D-A2D8-108238F8A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41A5960-4953-49D5-CEFB-1400E50A2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CC603313-C22F-EB4F-578A-7A266DCDA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62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B06CF-F799-3704-4296-5220B59D4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8FD203C-3958-D637-B310-5FEB612B0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F5F4813-DD75-0486-C9FA-E5183A738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CDDAB46-0F8C-BD0C-CD93-52B644E7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53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C4C58C9-E3D3-E063-07E1-3CFB4A5A6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2BC5FBE-55DC-0C98-888C-294D3FBC6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A796B15-FA9D-FF9C-B66A-DCFDD98BE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79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9FA5ED-D7F9-1936-352B-8FE5EC45B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D5CC25-73AF-B9AF-E776-902332220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6561852-BF3B-BD59-412A-4B0B5FC230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93F35BA-6AC5-2CC5-A858-CBB2AD308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0C27D75-B1B9-7C60-8A74-C0CEB2B0A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C3E1896-32C7-F813-F1B6-1B512918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982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396B50-0E35-3AF2-7D39-98C568C08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53178DC-D122-E0FF-7E15-F1D14C5581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1A10772-9739-EA49-A6A2-6C470EF89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9D5DCCA-6CED-4727-51B4-F3D0AB5EA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E808B08-B513-77BB-3C16-D25A90A5D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666ED51-BDB1-F88B-7731-06651907C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93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3FCCB28-0998-23AA-B30C-8F290052A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E61C35-931D-9FB8-8B88-1E4A0D066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DA861A-90E8-7264-60E5-A9A1376D74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0DBB7A-31AC-5947-BDC2-B9C838A25B9F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77FE8B-5E9B-376C-3648-E70BBED5C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7B61922-B27C-5BAF-8ED0-F291DAEE37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50E5F8-CC4F-AF4C-9650-415BAE7DFA5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64F05A4F-A789-4A4D-374E-05434FFF4A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4374"/>
            <a:ext cx="9144000" cy="1655762"/>
          </a:xfrm>
        </p:spPr>
        <p:txBody>
          <a:bodyPr/>
          <a:lstStyle/>
          <a:p>
            <a:r>
              <a:rPr lang="en-GB" b="1" dirty="0">
                <a:latin typeface="Space Mono" panose="02000509040000020004" pitchFamily="49" charset="77"/>
              </a:rPr>
              <a:t>Door: Daan, Daan, </a:t>
            </a:r>
            <a:r>
              <a:rPr lang="en-GB" b="1" dirty="0" err="1">
                <a:latin typeface="Space Mono" panose="02000509040000020004" pitchFamily="49" charset="77"/>
              </a:rPr>
              <a:t>Dorieke</a:t>
            </a:r>
            <a:r>
              <a:rPr lang="en-GB" b="1" dirty="0">
                <a:latin typeface="Space Mono" panose="02000509040000020004" pitchFamily="49" charset="77"/>
              </a:rPr>
              <a:t>, </a:t>
            </a:r>
            <a:r>
              <a:rPr lang="en-GB" b="1" dirty="0" err="1">
                <a:latin typeface="Space Mono" panose="02000509040000020004" pitchFamily="49" charset="77"/>
              </a:rPr>
              <a:t>Harmke</a:t>
            </a:r>
            <a:endParaRPr lang="en-GB" b="1" dirty="0">
              <a:latin typeface="Space Mono" panose="02000509040000020004" pitchFamily="49" charset="77"/>
            </a:endParaRPr>
          </a:p>
        </p:txBody>
      </p:sp>
      <p:pic>
        <p:nvPicPr>
          <p:cNvPr id="6" name="Afbeelding 5" descr="Afbeelding met clipart, tekenfilm, halloween&#10;&#10;Automatisch gegenereerde beschrijving">
            <a:extLst>
              <a:ext uri="{FF2B5EF4-FFF2-40B4-BE49-F238E27FC236}">
                <a16:creationId xmlns:a16="http://schemas.microsoft.com/office/drawing/2014/main" id="{562C3C22-E232-11A6-F024-EF64DC577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80" y="2242343"/>
            <a:ext cx="9706639" cy="15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14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E83068-224A-0A82-13F5-7F41A8090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195"/>
            <a:ext cx="10515600" cy="1325563"/>
          </a:xfrm>
        </p:spPr>
        <p:txBody>
          <a:bodyPr/>
          <a:lstStyle/>
          <a:p>
            <a:r>
              <a:rPr lang="en-GB" b="1" dirty="0">
                <a:latin typeface="Space Mono" panose="02000509040000020004" pitchFamily="49" charset="77"/>
              </a:rPr>
              <a:t>Wat </a:t>
            </a:r>
            <a:r>
              <a:rPr lang="en-GB" b="1" dirty="0" err="1">
                <a:latin typeface="Space Mono" panose="02000509040000020004" pitchFamily="49" charset="77"/>
              </a:rPr>
              <a:t>gaan</a:t>
            </a:r>
            <a:r>
              <a:rPr lang="en-GB" b="1" dirty="0">
                <a:latin typeface="Space Mono" panose="02000509040000020004" pitchFamily="49" charset="77"/>
              </a:rPr>
              <a:t> we </a:t>
            </a:r>
            <a:r>
              <a:rPr lang="en-GB" b="1" dirty="0" err="1">
                <a:solidFill>
                  <a:srgbClr val="FA5607"/>
                </a:solidFill>
                <a:latin typeface="Space Mono" panose="02000509040000020004" pitchFamily="49" charset="77"/>
              </a:rPr>
              <a:t>doen</a:t>
            </a:r>
            <a:r>
              <a:rPr lang="en-GB" b="1" dirty="0">
                <a:latin typeface="Space Mono" panose="02000509040000020004" pitchFamily="49" charset="77"/>
              </a:rPr>
              <a:t>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3CBAA2-6FE7-6E52-3551-3F677BB65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939"/>
            <a:ext cx="10515600" cy="4351338"/>
          </a:xfrm>
        </p:spPr>
        <p:txBody>
          <a:bodyPr/>
          <a:lstStyle/>
          <a:p>
            <a:r>
              <a:rPr lang="en-GB" b="1" dirty="0">
                <a:latin typeface="Quicksand SemiBold" pitchFamily="2" charset="77"/>
              </a:rPr>
              <a:t>Wat is </a:t>
            </a:r>
            <a:r>
              <a:rPr lang="en-GB" b="1" dirty="0" err="1">
                <a:solidFill>
                  <a:srgbClr val="FA5607"/>
                </a:solidFill>
                <a:latin typeface="Quicksand SemiBold" pitchFamily="2" charset="77"/>
              </a:rPr>
              <a:t>coderen</a:t>
            </a:r>
            <a:r>
              <a:rPr lang="en-GB" b="1" dirty="0">
                <a:latin typeface="Quicksand SemiBold" pitchFamily="2" charset="77"/>
              </a:rPr>
              <a:t>?</a:t>
            </a:r>
            <a:endParaRPr lang="en-GB" b="1" dirty="0">
              <a:solidFill>
                <a:srgbClr val="FA5607"/>
              </a:solidFill>
              <a:latin typeface="Quicksand SemiBold" pitchFamily="2" charset="77"/>
            </a:endParaRPr>
          </a:p>
          <a:p>
            <a:r>
              <a:rPr lang="en-GB" b="1" dirty="0">
                <a:latin typeface="Quicksand SemiBold" pitchFamily="2" charset="77"/>
              </a:rPr>
              <a:t>De </a:t>
            </a:r>
            <a:r>
              <a:rPr lang="en-GB" b="1" dirty="0">
                <a:solidFill>
                  <a:srgbClr val="FA5607"/>
                </a:solidFill>
                <a:latin typeface="Quicksand SemiBold" pitchFamily="2" charset="77"/>
              </a:rPr>
              <a:t>basics</a:t>
            </a:r>
            <a:r>
              <a:rPr lang="en-GB" b="1" dirty="0">
                <a:latin typeface="Quicksand SemiBold" pitchFamily="2" charset="77"/>
              </a:rPr>
              <a:t> van code</a:t>
            </a:r>
          </a:p>
          <a:p>
            <a:r>
              <a:rPr lang="en-GB" b="1" dirty="0">
                <a:latin typeface="Quicksand SemiBold" pitchFamily="2" charset="77"/>
              </a:rPr>
              <a:t>Aan de </a:t>
            </a:r>
            <a:r>
              <a:rPr lang="en-GB" b="1" dirty="0">
                <a:solidFill>
                  <a:srgbClr val="FA5607"/>
                </a:solidFill>
                <a:latin typeface="Quicksand SemiBold" pitchFamily="2" charset="77"/>
              </a:rPr>
              <a:t>slag</a:t>
            </a:r>
            <a:r>
              <a:rPr lang="en-GB" b="1" dirty="0">
                <a:latin typeface="Quicksand SemiBold" pitchFamily="2" charset="77"/>
              </a:rPr>
              <a:t>!</a:t>
            </a:r>
          </a:p>
        </p:txBody>
      </p:sp>
      <p:pic>
        <p:nvPicPr>
          <p:cNvPr id="5" name="Afbeelding 4" descr="Afbeelding met Graphics, schermopname, grafische vormgeving, clipart&#10;&#10;Automatisch gegenereerde beschrijving">
            <a:extLst>
              <a:ext uri="{FF2B5EF4-FFF2-40B4-BE49-F238E27FC236}">
                <a16:creationId xmlns:a16="http://schemas.microsoft.com/office/drawing/2014/main" id="{98B1DDF8-482C-09AF-074D-8A8173CFF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563" y="3182232"/>
            <a:ext cx="1733550" cy="367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05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372E94-6D6C-E00B-5153-59F3B183C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Space Mono" panose="02000509040000020004" pitchFamily="49" charset="77"/>
              </a:rPr>
              <a:t>Wat is </a:t>
            </a:r>
            <a:r>
              <a:rPr lang="en-GB" b="1" dirty="0" err="1">
                <a:solidFill>
                  <a:srgbClr val="FA5607"/>
                </a:solidFill>
                <a:latin typeface="Space Mono" panose="02000509040000020004" pitchFamily="49" charset="77"/>
              </a:rPr>
              <a:t>coderen</a:t>
            </a:r>
            <a:r>
              <a:rPr lang="en-GB" b="1" dirty="0">
                <a:latin typeface="Space Mono" panose="02000509040000020004" pitchFamily="49" charset="77"/>
              </a:rPr>
              <a:t>?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0B7AE2-A7FA-684B-713B-6980742D59A7}"/>
              </a:ext>
            </a:extLst>
          </p:cNvPr>
          <p:cNvSpPr txBox="1">
            <a:spLocks/>
          </p:cNvSpPr>
          <p:nvPr/>
        </p:nvSpPr>
        <p:spPr>
          <a:xfrm rot="820322">
            <a:off x="2502509" y="3228080"/>
            <a:ext cx="33192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FA5607"/>
                </a:solidFill>
                <a:latin typeface="Space Mono" panose="02000509040000020004" pitchFamily="49" charset="77"/>
              </a:rPr>
              <a:t>700</a:t>
            </a:r>
            <a:r>
              <a:rPr lang="en-GB" b="1" dirty="0">
                <a:latin typeface="Space Mono" panose="02000509040000020004" pitchFamily="49" charset="77"/>
              </a:rPr>
              <a:t> </a:t>
            </a:r>
            <a:r>
              <a:rPr lang="en-GB" b="1" dirty="0" err="1">
                <a:latin typeface="Space Mono" panose="02000509040000020004" pitchFamily="49" charset="77"/>
              </a:rPr>
              <a:t>talen</a:t>
            </a:r>
            <a:endParaRPr lang="en-GB" b="1" dirty="0">
              <a:latin typeface="Space Mono" panose="02000509040000020004" pitchFamily="49" charset="77"/>
            </a:endParaRPr>
          </a:p>
        </p:txBody>
      </p:sp>
      <p:pic>
        <p:nvPicPr>
          <p:cNvPr id="12" name="Afbeelding 11" descr="Afbeelding met voertuig, wiel, Landvoertuig, transport&#10;&#10;Automatisch gegenereerde beschrijving">
            <a:extLst>
              <a:ext uri="{FF2B5EF4-FFF2-40B4-BE49-F238E27FC236}">
                <a16:creationId xmlns:a16="http://schemas.microsoft.com/office/drawing/2014/main" id="{36A55F6B-A038-603B-C86C-CA440CB65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592" y="3586494"/>
            <a:ext cx="7772400" cy="437197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DCC82E2-0FEE-C66F-6CD4-56078EC56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6846">
            <a:off x="9867485" y="2682330"/>
            <a:ext cx="192024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iktok, logo, social media icon - Free download">
            <a:extLst>
              <a:ext uri="{FF2B5EF4-FFF2-40B4-BE49-F238E27FC236}">
                <a16:creationId xmlns:a16="http://schemas.microsoft.com/office/drawing/2014/main" id="{1E6A5B65-5D44-187E-AEFC-3A75B5D94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0410">
            <a:off x="6765304" y="2752161"/>
            <a:ext cx="1958848" cy="195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Minecraft Logos: How the Emblems Change in Games | ZenBusiness">
            <a:extLst>
              <a:ext uri="{FF2B5EF4-FFF2-40B4-BE49-F238E27FC236}">
                <a16:creationId xmlns:a16="http://schemas.microsoft.com/office/drawing/2014/main" id="{74E897D7-93BA-4E6F-3B3E-AF1531C1D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1426">
            <a:off x="4202205" y="263992"/>
            <a:ext cx="5824613" cy="327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Afbeelding 10" descr="Afbeelding met schermopname, Rechthoek, plein, ontwerp&#10;&#10;Automatisch gegenereerde beschrijving">
            <a:extLst>
              <a:ext uri="{FF2B5EF4-FFF2-40B4-BE49-F238E27FC236}">
                <a16:creationId xmlns:a16="http://schemas.microsoft.com/office/drawing/2014/main" id="{D21EA2DF-9C8A-AAA9-E344-789C3A6090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593" y="3023824"/>
            <a:ext cx="1371600" cy="889000"/>
          </a:xfrm>
          <a:prstGeom prst="rect">
            <a:avLst/>
          </a:prstGeom>
        </p:spPr>
      </p:pic>
      <p:pic>
        <p:nvPicPr>
          <p:cNvPr id="14" name="Afbeelding 13" descr="Afbeelding met Graphics, schermopname, grafische vormgeving, clipart&#10;&#10;Automatisch gegenereerde beschrijving">
            <a:extLst>
              <a:ext uri="{FF2B5EF4-FFF2-40B4-BE49-F238E27FC236}">
                <a16:creationId xmlns:a16="http://schemas.microsoft.com/office/drawing/2014/main" id="{73840AEF-9808-2017-597E-DAB1627BC0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352" y="3834176"/>
            <a:ext cx="1426083" cy="302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06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0B948E-9DC6-2755-46C8-340C299E3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073" y="2314178"/>
            <a:ext cx="5703853" cy="2229644"/>
          </a:xfrm>
        </p:spPr>
        <p:txBody>
          <a:bodyPr>
            <a:normAutofit fontScale="90000"/>
          </a:bodyPr>
          <a:lstStyle/>
          <a:p>
            <a:r>
              <a:rPr lang="en-GB" sz="8000" b="1" dirty="0">
                <a:latin typeface="Space Mono" panose="02000509040000020004" pitchFamily="49" charset="77"/>
              </a:rPr>
              <a:t>De </a:t>
            </a:r>
            <a:r>
              <a:rPr lang="en-GB" sz="8000" b="1" dirty="0">
                <a:solidFill>
                  <a:srgbClr val="FA5607"/>
                </a:solidFill>
                <a:latin typeface="Space Mono" panose="02000509040000020004" pitchFamily="49" charset="77"/>
              </a:rPr>
              <a:t>basics</a:t>
            </a:r>
          </a:p>
        </p:txBody>
      </p:sp>
      <p:pic>
        <p:nvPicPr>
          <p:cNvPr id="4" name="Afbeelding 3" descr="Afbeelding met paard, Graphics, clipart, grafische vormgeving&#10;&#10;Automatisch gegenereerde beschrijving">
            <a:extLst>
              <a:ext uri="{FF2B5EF4-FFF2-40B4-BE49-F238E27FC236}">
                <a16:creationId xmlns:a16="http://schemas.microsoft.com/office/drawing/2014/main" id="{A719F313-B7DB-1F60-51A5-AB32B3D54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322" y="5618843"/>
            <a:ext cx="2946400" cy="1282700"/>
          </a:xfrm>
          <a:prstGeom prst="rect">
            <a:avLst/>
          </a:prstGeom>
        </p:spPr>
      </p:pic>
      <p:pic>
        <p:nvPicPr>
          <p:cNvPr id="6" name="Afbeelding 5" descr="Afbeelding met Graphics, clipart, grafische vormgeving, schermopname&#10;&#10;Automatisch gegenereerde beschrijving">
            <a:extLst>
              <a:ext uri="{FF2B5EF4-FFF2-40B4-BE49-F238E27FC236}">
                <a16:creationId xmlns:a16="http://schemas.microsoft.com/office/drawing/2014/main" id="{0A59FB40-7C8E-445D-9AB0-7977AE939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3300" y="5007634"/>
            <a:ext cx="22987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35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1C490-D2B2-5F75-C39C-3149AF633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038" y="361351"/>
            <a:ext cx="10515600" cy="1325563"/>
          </a:xfrm>
        </p:spPr>
        <p:txBody>
          <a:bodyPr/>
          <a:lstStyle/>
          <a:p>
            <a:r>
              <a:rPr lang="en-GB" dirty="0"/>
              <a:t>Aan de </a:t>
            </a:r>
            <a:r>
              <a:rPr lang="en-GB" dirty="0">
                <a:solidFill>
                  <a:srgbClr val="FA5607"/>
                </a:solidFill>
              </a:rPr>
              <a:t>slag</a:t>
            </a:r>
            <a:r>
              <a:rPr lang="en-GB" dirty="0"/>
              <a:t>!</a:t>
            </a:r>
            <a:endParaRPr lang="en-GB" dirty="0">
              <a:solidFill>
                <a:srgbClr val="FA5607"/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C3A726-87B4-B8C8-D307-DADCD0F0C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038" y="1482579"/>
            <a:ext cx="5401962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err="1">
                <a:solidFill>
                  <a:srgbClr val="FA5607"/>
                </a:solidFill>
                <a:latin typeface="Quicksand Medium" pitchFamily="2" charset="77"/>
              </a:rPr>
              <a:t>Opdracht</a:t>
            </a:r>
            <a:r>
              <a:rPr lang="en-GB" dirty="0">
                <a:solidFill>
                  <a:srgbClr val="FA5607"/>
                </a:solidFill>
                <a:latin typeface="Quicksand Medium" pitchFamily="2" charset="77"/>
              </a:rPr>
              <a:t>:</a:t>
            </a:r>
          </a:p>
          <a:p>
            <a:pPr marL="0" indent="0">
              <a:buNone/>
            </a:pPr>
            <a:r>
              <a:rPr lang="nl-NL" sz="2400" dirty="0">
                <a:effectLst/>
                <a:latin typeface="Helvetica" pitchFamily="2" charset="0"/>
              </a:rPr>
              <a:t>Iedereen heeft wel een held. Jij gaat nu jouw held maken. Een held kan je vader of moeder zijn of je leraar. Maar ook een cartoon </a:t>
            </a:r>
            <a:r>
              <a:rPr lang="nl-NL" sz="2400" dirty="0" err="1">
                <a:effectLst/>
                <a:latin typeface="Helvetica" pitchFamily="2" charset="0"/>
              </a:rPr>
              <a:t>character</a:t>
            </a:r>
            <a:r>
              <a:rPr lang="nl-NL" sz="2400" dirty="0">
                <a:effectLst/>
                <a:latin typeface="Helvetica" pitchFamily="2" charset="0"/>
              </a:rPr>
              <a:t> of een film/</a:t>
            </a:r>
            <a:r>
              <a:rPr lang="nl-NL" sz="2400" dirty="0" err="1">
                <a:effectLst/>
                <a:latin typeface="Helvetica" pitchFamily="2" charset="0"/>
              </a:rPr>
              <a:t>tiktok</a:t>
            </a:r>
            <a:r>
              <a:rPr lang="nl-NL" sz="2400" dirty="0">
                <a:effectLst/>
                <a:latin typeface="Helvetica" pitchFamily="2" charset="0"/>
              </a:rPr>
              <a:t> ster. Ga helemaal los en voeg er je eigen </a:t>
            </a:r>
            <a:r>
              <a:rPr lang="nl-NL" sz="2400" dirty="0" err="1">
                <a:effectLst/>
                <a:latin typeface="Helvetica" pitchFamily="2" charset="0"/>
              </a:rPr>
              <a:t>creativite</a:t>
            </a:r>
            <a:r>
              <a:rPr lang="nl-NL" sz="2400" dirty="0">
                <a:effectLst/>
                <a:latin typeface="Helvetica" pitchFamily="2" charset="0"/>
              </a:rPr>
              <a:t> draai eraan toe</a:t>
            </a:r>
            <a:r>
              <a:rPr lang="nl-NL" sz="2000" dirty="0">
                <a:effectLst/>
                <a:latin typeface="Helvetica" pitchFamily="2" charset="0"/>
              </a:rPr>
              <a:t>. </a:t>
            </a:r>
          </a:p>
          <a:p>
            <a:pPr marL="0" indent="0">
              <a:buNone/>
            </a:pPr>
            <a:endParaRPr lang="nl-NL" sz="2000" dirty="0">
              <a:latin typeface="Helvetica" pitchFamily="2" charset="0"/>
            </a:endParaRPr>
          </a:p>
          <a:p>
            <a:endParaRPr lang="en-GB" dirty="0">
              <a:latin typeface="Quicksand Medium" pitchFamily="2" charset="77"/>
            </a:endParaRPr>
          </a:p>
          <a:p>
            <a:pPr marL="0" indent="0">
              <a:buNone/>
            </a:pPr>
            <a:endParaRPr lang="en-GB" dirty="0">
              <a:latin typeface="Quicksand Medium" pitchFamily="2" charset="77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4AE8CDB-B822-4076-F8E3-73EA1621D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968" y="8809"/>
            <a:ext cx="4296032" cy="328362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F7A4707-ACFB-9A99-8660-49D665C18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490" y="3292433"/>
            <a:ext cx="2104830" cy="356556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F9B88876-4F6D-8B0F-713F-03F5651D6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4190" y="4076701"/>
            <a:ext cx="1892300" cy="278130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6180181-73AF-F573-A350-5D8095933E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1320" y="3302001"/>
            <a:ext cx="1630680" cy="3564499"/>
          </a:xfrm>
          <a:prstGeom prst="rect">
            <a:avLst/>
          </a:prstGeom>
        </p:spPr>
      </p:pic>
      <p:pic>
        <p:nvPicPr>
          <p:cNvPr id="12" name="Afbeelding 11" descr="Afbeelding met paard, Graphics, clipart, grafische vormgeving&#10;&#10;Automatisch gegenereerde beschrijving">
            <a:extLst>
              <a:ext uri="{FF2B5EF4-FFF2-40B4-BE49-F238E27FC236}">
                <a16:creationId xmlns:a16="http://schemas.microsoft.com/office/drawing/2014/main" id="{2102F01D-BFA4-D8D4-85A7-513033E2E4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943" y="5628642"/>
            <a:ext cx="29464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7046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Words>91</Words>
  <Application>Microsoft Macintosh PowerPoint</Application>
  <PresentationFormat>Breedbeeld</PresentationFormat>
  <Paragraphs>13</Paragraphs>
  <Slides>5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3" baseType="lpstr">
      <vt:lpstr>Aptos</vt:lpstr>
      <vt:lpstr>Aptos Display</vt:lpstr>
      <vt:lpstr>Arial</vt:lpstr>
      <vt:lpstr>Helvetica</vt:lpstr>
      <vt:lpstr>Quicksand Medium</vt:lpstr>
      <vt:lpstr>Quicksand SemiBold</vt:lpstr>
      <vt:lpstr>Space Mono</vt:lpstr>
      <vt:lpstr>Kantoorthema</vt:lpstr>
      <vt:lpstr>PowerPoint-presentatie</vt:lpstr>
      <vt:lpstr>Wat gaan we doen?</vt:lpstr>
      <vt:lpstr>Wat is coderen?</vt:lpstr>
      <vt:lpstr>De basics</vt:lpstr>
      <vt:lpstr>Aan de slag!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Dooremalen van, Daan (2104517)</dc:creator>
  <cp:lastModifiedBy>Dooremalen van, Daan (2104517)</cp:lastModifiedBy>
  <cp:revision>10</cp:revision>
  <dcterms:created xsi:type="dcterms:W3CDTF">2024-05-27T08:29:44Z</dcterms:created>
  <dcterms:modified xsi:type="dcterms:W3CDTF">2024-05-30T08:21:11Z</dcterms:modified>
</cp:coreProperties>
</file>